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B0E21EF-4A77-4253-9053-DD49DE01420B}" type="datetimeFigureOut">
              <a:rPr lang="en-GB" smtClean="0"/>
              <a:pPr/>
              <a:t>24/03/2020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75EDC56-F3A1-4DDF-8D2C-5B1E535BD0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21EF-4A77-4253-9053-DD49DE01420B}" type="datetimeFigureOut">
              <a:rPr lang="en-GB" smtClean="0"/>
              <a:pPr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EDC56-F3A1-4DDF-8D2C-5B1E535BD0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21EF-4A77-4253-9053-DD49DE01420B}" type="datetimeFigureOut">
              <a:rPr lang="en-GB" smtClean="0"/>
              <a:pPr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EDC56-F3A1-4DDF-8D2C-5B1E535BD0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0E21EF-4A77-4253-9053-DD49DE01420B}" type="datetimeFigureOut">
              <a:rPr lang="en-GB" smtClean="0"/>
              <a:pPr/>
              <a:t>24/03/2020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75EDC56-F3A1-4DDF-8D2C-5B1E535BD01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B0E21EF-4A77-4253-9053-DD49DE01420B}" type="datetimeFigureOut">
              <a:rPr lang="en-GB" smtClean="0"/>
              <a:pPr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75EDC56-F3A1-4DDF-8D2C-5B1E535BD0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21EF-4A77-4253-9053-DD49DE01420B}" type="datetimeFigureOut">
              <a:rPr lang="en-GB" smtClean="0"/>
              <a:pPr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EDC56-F3A1-4DDF-8D2C-5B1E535BD01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21EF-4A77-4253-9053-DD49DE01420B}" type="datetimeFigureOut">
              <a:rPr lang="en-GB" smtClean="0"/>
              <a:pPr/>
              <a:t>24/03/2020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EDC56-F3A1-4DDF-8D2C-5B1E535BD01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0E21EF-4A77-4253-9053-DD49DE01420B}" type="datetimeFigureOut">
              <a:rPr lang="en-GB" smtClean="0"/>
              <a:pPr/>
              <a:t>24/03/2020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5EDC56-F3A1-4DDF-8D2C-5B1E535BD01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21EF-4A77-4253-9053-DD49DE01420B}" type="datetimeFigureOut">
              <a:rPr lang="en-GB" smtClean="0"/>
              <a:pPr/>
              <a:t>24/03/2020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EDC56-F3A1-4DDF-8D2C-5B1E535BD0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0E21EF-4A77-4253-9053-DD49DE01420B}" type="datetimeFigureOut">
              <a:rPr lang="en-GB" smtClean="0"/>
              <a:pPr/>
              <a:t>24/03/2020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75EDC56-F3A1-4DDF-8D2C-5B1E535BD01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0E21EF-4A77-4253-9053-DD49DE01420B}" type="datetimeFigureOut">
              <a:rPr lang="en-GB" smtClean="0"/>
              <a:pPr/>
              <a:t>24/03/2020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5EDC56-F3A1-4DDF-8D2C-5B1E535BD01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B0E21EF-4A77-4253-9053-DD49DE01420B}" type="datetimeFigureOut">
              <a:rPr lang="en-GB" smtClean="0"/>
              <a:pPr/>
              <a:t>24/03/2020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5EDC56-F3A1-4DDF-8D2C-5B1E535BD01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Holy Week 2020</a:t>
            </a:r>
            <a:endParaRPr lang="en-GB" dirty="0">
              <a:solidFill>
                <a:schemeClr val="accent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36576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1200" b="1" dirty="0" smtClean="0"/>
              <a:t> </a:t>
            </a:r>
            <a:r>
              <a:rPr lang="en-GB" sz="1800" b="1" dirty="0" smtClean="0"/>
              <a:t>Palm Sunday 5</a:t>
            </a:r>
            <a:r>
              <a:rPr lang="en-GB" sz="1800" b="1" baseline="30000" dirty="0" smtClean="0"/>
              <a:t>th</a:t>
            </a:r>
            <a:r>
              <a:rPr lang="en-GB" sz="1800" b="1" dirty="0" smtClean="0"/>
              <a:t> April 2020 </a:t>
            </a:r>
          </a:p>
          <a:p>
            <a:pPr algn="ctr">
              <a:buNone/>
            </a:pPr>
            <a:r>
              <a:rPr lang="en-GB" sz="1800" dirty="0" smtClean="0"/>
              <a:t>Vigil Mass Saturday 7pm</a:t>
            </a:r>
          </a:p>
          <a:p>
            <a:pPr algn="ctr">
              <a:buNone/>
            </a:pPr>
            <a:r>
              <a:rPr lang="en-GB" sz="1800" dirty="0" smtClean="0"/>
              <a:t>Mass 9am &amp; 11am </a:t>
            </a:r>
          </a:p>
          <a:p>
            <a:pPr algn="ctr">
              <a:buNone/>
            </a:pPr>
            <a:endParaRPr lang="en-GB" sz="1800" dirty="0" smtClean="0"/>
          </a:p>
          <a:p>
            <a:pPr algn="ctr">
              <a:buNone/>
            </a:pPr>
            <a:r>
              <a:rPr lang="en-GB" sz="1800" b="1" dirty="0" smtClean="0"/>
              <a:t>Monday 6</a:t>
            </a:r>
            <a:r>
              <a:rPr lang="en-GB" sz="1800" b="1" baseline="30000" dirty="0" smtClean="0"/>
              <a:t>th</a:t>
            </a:r>
            <a:r>
              <a:rPr lang="en-GB" sz="1800" b="1" dirty="0" smtClean="0"/>
              <a:t> April 2020</a:t>
            </a:r>
          </a:p>
          <a:p>
            <a:pPr algn="ctr">
              <a:buNone/>
            </a:pPr>
            <a:r>
              <a:rPr lang="en-GB" sz="1800" dirty="0" smtClean="0"/>
              <a:t>	Mass 10am</a:t>
            </a:r>
          </a:p>
          <a:p>
            <a:pPr algn="ctr">
              <a:buNone/>
            </a:pPr>
            <a:endParaRPr lang="en-GB" sz="1800" b="1" dirty="0" smtClean="0"/>
          </a:p>
          <a:p>
            <a:pPr algn="ctr">
              <a:buNone/>
            </a:pPr>
            <a:r>
              <a:rPr lang="en-GB" sz="1800" b="1" dirty="0" smtClean="0"/>
              <a:t>Tuesday 7</a:t>
            </a:r>
            <a:r>
              <a:rPr lang="en-GB" sz="1800" b="1" baseline="30000" dirty="0" smtClean="0"/>
              <a:t>th</a:t>
            </a:r>
            <a:r>
              <a:rPr lang="en-GB" sz="1800" b="1" dirty="0" smtClean="0"/>
              <a:t> April 2020</a:t>
            </a:r>
          </a:p>
          <a:p>
            <a:pPr algn="ctr">
              <a:buNone/>
            </a:pPr>
            <a:r>
              <a:rPr lang="en-GB" sz="1800" dirty="0" smtClean="0"/>
              <a:t>Mass 7pm</a:t>
            </a:r>
          </a:p>
          <a:p>
            <a:pPr algn="ctr">
              <a:buNone/>
            </a:pPr>
            <a:endParaRPr lang="en-GB" sz="1800" dirty="0" smtClean="0"/>
          </a:p>
          <a:p>
            <a:pPr algn="ctr">
              <a:buNone/>
            </a:pPr>
            <a:r>
              <a:rPr lang="en-GB" sz="1800" b="1" dirty="0" smtClean="0"/>
              <a:t>Wednesday 8</a:t>
            </a:r>
            <a:r>
              <a:rPr lang="en-GB" sz="1800" b="1" baseline="30000" dirty="0" smtClean="0"/>
              <a:t>th</a:t>
            </a:r>
            <a:r>
              <a:rPr lang="en-GB" sz="1800" b="1" dirty="0" smtClean="0"/>
              <a:t> April 2020</a:t>
            </a:r>
          </a:p>
          <a:p>
            <a:pPr algn="ctr">
              <a:buNone/>
            </a:pPr>
            <a:r>
              <a:rPr lang="en-GB" sz="1800" dirty="0" smtClean="0"/>
              <a:t>	Mass 10am</a:t>
            </a:r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endParaRPr lang="en-GB" sz="18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4283968" y="1268760"/>
            <a:ext cx="4262192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1800" b="1" dirty="0" smtClean="0"/>
              <a:t>Holy Thursday 9</a:t>
            </a:r>
            <a:r>
              <a:rPr lang="en-GB" sz="1800" b="1" baseline="30000" dirty="0" smtClean="0"/>
              <a:t>th</a:t>
            </a:r>
            <a:r>
              <a:rPr lang="en-GB" sz="1800" b="1" dirty="0" smtClean="0"/>
              <a:t> April 2020</a:t>
            </a:r>
          </a:p>
          <a:p>
            <a:pPr lvl="1" algn="ctr">
              <a:buNone/>
            </a:pPr>
            <a:r>
              <a:rPr lang="en-GB" sz="1800" dirty="0" smtClean="0"/>
              <a:t>Mass of the Lord’s Supper 7pm</a:t>
            </a:r>
          </a:p>
          <a:p>
            <a:pPr lvl="2" algn="ctr">
              <a:buNone/>
            </a:pPr>
            <a:r>
              <a:rPr lang="en-GB" dirty="0" smtClean="0"/>
              <a:t>Night Prayer 9pm</a:t>
            </a:r>
          </a:p>
          <a:p>
            <a:pPr lvl="1" algn="ctr">
              <a:buNone/>
            </a:pPr>
            <a:endParaRPr lang="en-GB" sz="1500" dirty="0" smtClean="0"/>
          </a:p>
          <a:p>
            <a:pPr algn="ctr">
              <a:buNone/>
            </a:pPr>
            <a:r>
              <a:rPr lang="en-GB" sz="1800" b="1" dirty="0" smtClean="0"/>
              <a:t>Good Friday 10</a:t>
            </a:r>
            <a:r>
              <a:rPr lang="en-GB" sz="1800" b="1" baseline="30000" dirty="0" smtClean="0"/>
              <a:t>th</a:t>
            </a:r>
            <a:r>
              <a:rPr lang="en-GB" sz="1800" b="1" dirty="0" smtClean="0"/>
              <a:t> April 2020</a:t>
            </a:r>
          </a:p>
          <a:p>
            <a:pPr lvl="1" algn="ctr">
              <a:buNone/>
            </a:pPr>
            <a:r>
              <a:rPr lang="en-GB" sz="1800" dirty="0" smtClean="0"/>
              <a:t>Passion 3pm</a:t>
            </a:r>
          </a:p>
          <a:p>
            <a:pPr lvl="2" algn="ctr">
              <a:buNone/>
            </a:pPr>
            <a:r>
              <a:rPr lang="en-GB" dirty="0" smtClean="0"/>
              <a:t>Station’s of the Cross 7pm</a:t>
            </a:r>
          </a:p>
          <a:p>
            <a:pPr lvl="2">
              <a:buNone/>
            </a:pPr>
            <a:endParaRPr lang="en-GB" dirty="0" smtClean="0"/>
          </a:p>
          <a:p>
            <a:pPr algn="ctr">
              <a:buNone/>
            </a:pPr>
            <a:r>
              <a:rPr lang="en-GB" sz="1800" b="1" dirty="0" smtClean="0"/>
              <a:t>Holy Saturday 11</a:t>
            </a:r>
            <a:r>
              <a:rPr lang="en-GB" sz="1800" b="1" baseline="30000" dirty="0" smtClean="0"/>
              <a:t>th</a:t>
            </a:r>
            <a:r>
              <a:rPr lang="en-GB" sz="1800" b="1" dirty="0" smtClean="0"/>
              <a:t> April 2020</a:t>
            </a:r>
          </a:p>
          <a:p>
            <a:pPr algn="ctr">
              <a:buNone/>
            </a:pPr>
            <a:r>
              <a:rPr lang="en-GB" sz="1800" dirty="0" smtClean="0"/>
              <a:t>Easter Vigil 7pm</a:t>
            </a:r>
          </a:p>
          <a:p>
            <a:pPr algn="ctr">
              <a:buNone/>
            </a:pPr>
            <a:endParaRPr lang="en-GB" sz="1800" dirty="0" smtClean="0"/>
          </a:p>
          <a:p>
            <a:pPr algn="ctr">
              <a:buNone/>
            </a:pPr>
            <a:r>
              <a:rPr lang="en-GB" sz="1800" b="1" dirty="0" smtClean="0"/>
              <a:t>Easter Sunday 12</a:t>
            </a:r>
            <a:r>
              <a:rPr lang="en-GB" sz="1800" b="1" baseline="30000" dirty="0" smtClean="0"/>
              <a:t>th</a:t>
            </a:r>
            <a:r>
              <a:rPr lang="en-GB" sz="1800" b="1" dirty="0" smtClean="0"/>
              <a:t> April 2020</a:t>
            </a:r>
          </a:p>
          <a:p>
            <a:pPr algn="ctr">
              <a:buNone/>
            </a:pPr>
            <a:r>
              <a:rPr lang="en-GB" sz="1800" dirty="0" smtClean="0"/>
              <a:t>Mass 9am &amp; 11am</a:t>
            </a:r>
          </a:p>
          <a:p>
            <a:pPr lvl="2" algn="ctr">
              <a:buNone/>
            </a:pPr>
            <a:endParaRPr lang="en-GB" dirty="0" smtClean="0"/>
          </a:p>
          <a:p>
            <a:pPr lvl="2" algn="ctr">
              <a:buNone/>
            </a:pPr>
            <a:endParaRPr lang="en-GB" dirty="0" smtClean="0"/>
          </a:p>
          <a:p>
            <a:pPr lvl="2">
              <a:buNone/>
            </a:pPr>
            <a:endParaRPr lang="en-GB" dirty="0" smtClean="0"/>
          </a:p>
          <a:p>
            <a:pPr lvl="2">
              <a:buNone/>
            </a:pPr>
            <a:endParaRPr lang="en-GB" dirty="0"/>
          </a:p>
        </p:txBody>
      </p:sp>
      <p:pic>
        <p:nvPicPr>
          <p:cNvPr id="10" name="Picture 9" descr="C:\Users\admin\Pictures\New logo 201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88640"/>
            <a:ext cx="3852000" cy="8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39552" y="5733256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Church will remain open for </a:t>
            </a:r>
            <a:r>
              <a:rPr lang="en-GB" b="1" dirty="0" smtClean="0"/>
              <a:t>solitary </a:t>
            </a:r>
            <a:r>
              <a:rPr lang="en-GB" dirty="0" smtClean="0"/>
              <a:t>prayer only</a:t>
            </a:r>
            <a:r>
              <a:rPr lang="en-GB" dirty="0" smtClean="0"/>
              <a:t>.  All these ceremonies can be viewed via the webcam or you can listen on the parish radio.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5">
      <a:dk1>
        <a:srgbClr val="381750"/>
      </a:dk1>
      <a:lt1>
        <a:sysClr val="window" lastClr="FFFFFF"/>
      </a:lt1>
      <a:dk2>
        <a:srgbClr val="575F6D"/>
      </a:dk2>
      <a:lt2>
        <a:srgbClr val="FFF39D"/>
      </a:lt2>
      <a:accent1>
        <a:srgbClr val="9D5ACE"/>
      </a:accent1>
      <a:accent2>
        <a:srgbClr val="29113C"/>
      </a:accent2>
      <a:accent3>
        <a:srgbClr val="8F41C8"/>
      </a:accent3>
      <a:accent4>
        <a:srgbClr val="BD91DE"/>
      </a:accent4>
      <a:accent5>
        <a:srgbClr val="BD91DE"/>
      </a:accent5>
      <a:accent6>
        <a:srgbClr val="29113C"/>
      </a:accent6>
      <a:hlink>
        <a:srgbClr val="29113C"/>
      </a:hlink>
      <a:folHlink>
        <a:srgbClr val="54237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316</TotalTime>
  <Words>92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Oriel</vt:lpstr>
      <vt:lpstr>Holy Week 2020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Holy Week 2017</dc:title>
  <dc:creator>admin</dc:creator>
  <cp:lastModifiedBy>admin</cp:lastModifiedBy>
  <cp:revision>31</cp:revision>
  <dcterms:created xsi:type="dcterms:W3CDTF">2017-03-28T12:20:04Z</dcterms:created>
  <dcterms:modified xsi:type="dcterms:W3CDTF">2020-03-24T14:44:13Z</dcterms:modified>
</cp:coreProperties>
</file>